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14" r:id="rId3"/>
    <p:sldId id="417" r:id="rId4"/>
    <p:sldId id="418" r:id="rId5"/>
    <p:sldId id="419" r:id="rId6"/>
    <p:sldId id="420" r:id="rId7"/>
    <p:sldId id="421" r:id="rId8"/>
    <p:sldId id="412" r:id="rId9"/>
    <p:sldId id="413" r:id="rId10"/>
    <p:sldId id="414" r:id="rId11"/>
    <p:sldId id="411" r:id="rId12"/>
    <p:sldId id="349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7" autoAdjust="0"/>
    <p:restoredTop sz="94680" autoAdjust="0"/>
  </p:normalViewPr>
  <p:slideViewPr>
    <p:cSldViewPr>
      <p:cViewPr varScale="1">
        <p:scale>
          <a:sx n="83" d="100"/>
          <a:sy n="83" d="100"/>
        </p:scale>
        <p:origin x="133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814A9-2807-45F4-8F4D-C9D2E9886D81}" type="datetimeFigureOut">
              <a:rPr lang="nl-NL" smtClean="0"/>
              <a:t>23-11-2017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A9C9-BDDB-4B5C-99E2-48243826D7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25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– </a:t>
            </a:r>
            <a:r>
              <a:rPr lang="nl-NL" sz="6000" dirty="0" smtClean="0"/>
              <a:t>2</a:t>
            </a:r>
            <a:endParaRPr lang="nl-NL" sz="6000" dirty="0" smtClean="0"/>
          </a:p>
          <a:p>
            <a:r>
              <a:rPr lang="nl-NL" sz="4000" dirty="0" smtClean="0"/>
              <a:t>IBS 2.2 Gebouwen en terreinen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Kies een teelt waarover je op je stagebedrijf veel te weten kunt komen.</a:t>
            </a:r>
          </a:p>
          <a:p>
            <a:pPr marL="514350" indent="-514350">
              <a:buAutoNum type="arabicPeriod"/>
            </a:pPr>
            <a:r>
              <a:rPr lang="nl-NL" dirty="0" smtClean="0"/>
              <a:t>Bedenk wat alle </a:t>
            </a:r>
            <a:r>
              <a:rPr lang="nl-NL" dirty="0" smtClean="0"/>
              <a:t>opbrengsten en kosten </a:t>
            </a:r>
            <a:r>
              <a:rPr lang="nl-NL" dirty="0" smtClean="0"/>
              <a:t>zijn die een teelt met zich meebrengen.</a:t>
            </a:r>
          </a:p>
          <a:p>
            <a:pPr marL="514350" indent="-514350">
              <a:buAutoNum type="arabicPeriod"/>
            </a:pPr>
            <a:r>
              <a:rPr lang="nl-NL" dirty="0" smtClean="0"/>
              <a:t>Minimaal van twee werkzaamheden een </a:t>
            </a:r>
            <a:r>
              <a:rPr lang="nl-NL" dirty="0" smtClean="0"/>
              <a:t>tariefberekening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Trekker + werktuig 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Of zelfrijder (</a:t>
            </a:r>
            <a:r>
              <a:rPr lang="nl-NL" dirty="0" err="1" smtClean="0"/>
              <a:t>evt</a:t>
            </a:r>
            <a:r>
              <a:rPr lang="nl-NL" dirty="0" smtClean="0"/>
              <a:t> + werktuig)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De machine die je kiest hebben ze uiteraard op je stagebedrijf.</a:t>
            </a:r>
          </a:p>
          <a:p>
            <a:pPr marL="514350" indent="-514350">
              <a:buAutoNum type="arabicPeriod"/>
            </a:pPr>
            <a:r>
              <a:rPr lang="nl-NL" dirty="0" smtClean="0"/>
              <a:t>Net verslag in Word.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217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9284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Afmaken </a:t>
            </a:r>
            <a:r>
              <a:rPr lang="nl-NL" dirty="0" smtClean="0"/>
              <a:t>tariefberekening</a:t>
            </a:r>
          </a:p>
          <a:p>
            <a:pPr lvl="1"/>
            <a:r>
              <a:rPr lang="nl-NL" dirty="0" smtClean="0"/>
              <a:t>Bespreken laatste opgaven</a:t>
            </a:r>
            <a:endParaRPr lang="nl-NL" dirty="0" smtClean="0"/>
          </a:p>
          <a:p>
            <a:r>
              <a:rPr lang="nl-NL" dirty="0" smtClean="0"/>
              <a:t>Richting </a:t>
            </a:r>
            <a:r>
              <a:rPr lang="nl-NL" dirty="0" smtClean="0"/>
              <a:t>saldobegroting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In Excel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Controleren 41 t/m 45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40768"/>
            <a:ext cx="897987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5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80728"/>
            <a:ext cx="8230234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751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47664" y="332657"/>
            <a:ext cx="7077472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71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5445224"/>
            <a:ext cx="6635080" cy="1080120"/>
          </a:xfrm>
        </p:spPr>
        <p:txBody>
          <a:bodyPr/>
          <a:lstStyle/>
          <a:p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sz="2200" dirty="0" smtClean="0"/>
              <a:t>b. € </a:t>
            </a:r>
            <a:r>
              <a:rPr lang="nl-NL" sz="2200" dirty="0"/>
              <a:t>348 x 0,506 = €176,09 per hectare</a:t>
            </a:r>
            <a:endParaRPr lang="nl-NL" sz="2200" dirty="0"/>
          </a:p>
        </p:txBody>
      </p:sp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79712" y="188640"/>
            <a:ext cx="6707088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089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95736" y="6021288"/>
            <a:ext cx="6635080" cy="53692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b. </a:t>
            </a:r>
            <a:r>
              <a:rPr lang="nl-NL" dirty="0"/>
              <a:t>€348 x 0,211 = €73,37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74420" y="188640"/>
            <a:ext cx="6650716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563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tarief naar saldo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is een saldobegroting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Wat is een begroting?</a:t>
            </a:r>
          </a:p>
          <a:p>
            <a:pPr marL="514350" indent="-514350">
              <a:buAutoNum type="arabicPeriod"/>
            </a:pPr>
            <a:r>
              <a:rPr lang="nl-NL" dirty="0" smtClean="0"/>
              <a:t>Wat zou </a:t>
            </a:r>
            <a:r>
              <a:rPr lang="nl-NL" dirty="0" smtClean="0"/>
              <a:t>het saldo van een teelt zijn</a:t>
            </a:r>
            <a:r>
              <a:rPr lang="nl-NL" dirty="0" smtClean="0"/>
              <a:t>?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Hoe komt de tariefberekening hierin terug?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9723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Kosten-batenanalyse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Baten  (=opbrengst)</a:t>
            </a:r>
          </a:p>
          <a:p>
            <a:pPr marL="0" indent="0">
              <a:buNone/>
            </a:pPr>
            <a:r>
              <a:rPr lang="nl-NL" u="sng" dirty="0" smtClean="0"/>
              <a:t>Kosten                     -</a:t>
            </a:r>
          </a:p>
          <a:p>
            <a:pPr marL="0" indent="0">
              <a:buNone/>
            </a:pPr>
            <a:r>
              <a:rPr lang="nl-NL" dirty="0" smtClean="0"/>
              <a:t>Saldo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20035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</TotalTime>
  <Words>149</Words>
  <Application>Microsoft Office PowerPoint</Application>
  <PresentationFormat>Diavoorstelling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Wat gaan we vandaag doen?</vt:lpstr>
      <vt:lpstr>Controleren 41 t/m 45</vt:lpstr>
      <vt:lpstr>PowerPoint-presentatie</vt:lpstr>
      <vt:lpstr>PowerPoint-presentatie</vt:lpstr>
      <vt:lpstr>PowerPoint-presentatie</vt:lpstr>
      <vt:lpstr>PowerPoint-presentatie</vt:lpstr>
      <vt:lpstr>Van tarief naar saldo</vt:lpstr>
      <vt:lpstr>Kosten-batenanalyse</vt:lpstr>
      <vt:lpstr>Portfolio-opdracht</vt:lpstr>
      <vt:lpstr>PowerPoint-presentatie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70</cp:revision>
  <dcterms:created xsi:type="dcterms:W3CDTF">2013-11-15T15:05:42Z</dcterms:created>
  <dcterms:modified xsi:type="dcterms:W3CDTF">2017-11-23T11:00:52Z</dcterms:modified>
</cp:coreProperties>
</file>